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26" autoAdjust="0"/>
    <p:restoredTop sz="94660"/>
  </p:normalViewPr>
  <p:slideViewPr>
    <p:cSldViewPr>
      <p:cViewPr varScale="1">
        <p:scale>
          <a:sx n="83" d="100"/>
          <a:sy n="83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9EEE82A-F396-4A97-8A1D-667D0373BBEE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DD8AA51-96A5-475D-B049-CFEB643CA7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8573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85-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летие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образования Таймыра и Эвенкии.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643182"/>
            <a:ext cx="3500462" cy="313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428868"/>
            <a:ext cx="3810005" cy="285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214422"/>
            <a:ext cx="5043494" cy="244773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Промышленность </a:t>
            </a:r>
            <a:r>
              <a:rPr lang="ru-RU" dirty="0" smtClean="0"/>
              <a:t>развита слабо. </a:t>
            </a:r>
            <a:endParaRPr lang="ru-RU" dirty="0" smtClean="0"/>
          </a:p>
          <a:p>
            <a:r>
              <a:rPr lang="ru-RU" dirty="0" smtClean="0"/>
              <a:t>Основные </a:t>
            </a:r>
            <a:r>
              <a:rPr lang="ru-RU" dirty="0" smtClean="0"/>
              <a:t>отрасли в общем объеме промышленного производства в 2001 году составили: </a:t>
            </a:r>
            <a:r>
              <a:rPr lang="ru-RU" dirty="0" smtClean="0"/>
              <a:t>пищевая, лесная</a:t>
            </a:r>
            <a:r>
              <a:rPr lang="ru-RU" dirty="0" smtClean="0"/>
              <a:t>, деревообрабатывающая и </a:t>
            </a:r>
            <a:r>
              <a:rPr lang="ru-RU" dirty="0" smtClean="0"/>
              <a:t>целлюлозно-бумажная, электроэнергетика.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Промышленность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3571900" cy="224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357562"/>
            <a:ext cx="3505392" cy="250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00504"/>
            <a:ext cx="3857652" cy="25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643306" y="1481329"/>
            <a:ext cx="5043494" cy="251917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Развито </a:t>
            </a:r>
            <a:r>
              <a:rPr lang="ru-RU" dirty="0" smtClean="0"/>
              <a:t>слабо. </a:t>
            </a:r>
            <a:endParaRPr lang="ru-RU" dirty="0" smtClean="0"/>
          </a:p>
          <a:p>
            <a:r>
              <a:rPr lang="ru-RU" dirty="0" smtClean="0"/>
              <a:t>Традиционные </a:t>
            </a:r>
            <a:r>
              <a:rPr lang="ru-RU" dirty="0" smtClean="0"/>
              <a:t>отрасли - пушной промысел, оленеводство, рыболовство, звероводство, со второй половины XX века возникло скотоводство и свиноводство, появились лошади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Пушной </a:t>
            </a:r>
            <a:r>
              <a:rPr lang="ru-RU" dirty="0" smtClean="0"/>
              <a:t>промысел (соболь, серебристо-черные лисицы, горностай, белка, ондатра и др.) – главная статья дохода Эвенкии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Одна </a:t>
            </a:r>
            <a:r>
              <a:rPr lang="ru-RU" dirty="0" smtClean="0"/>
              <a:t>из проблем – сохранение поголовья оленей.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Сельское хозяйство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2928958" cy="219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643314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143380"/>
            <a:ext cx="3000396" cy="200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7" y="3857628"/>
            <a:ext cx="257176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428736"/>
            <a:ext cx="6000792" cy="300039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Таймырский (Долгано-Ненецкий) и Эвенкийский автономные округа с 1992 года являются самостоятельными субъектами Российской Федерации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Как </a:t>
            </a:r>
            <a:r>
              <a:rPr lang="ru-RU" dirty="0" smtClean="0"/>
              <a:t>субъекты </a:t>
            </a:r>
            <a:r>
              <a:rPr lang="ru-RU" dirty="0" smtClean="0"/>
              <a:t>Российской Федерации </a:t>
            </a:r>
            <a:r>
              <a:rPr lang="ru-RU" dirty="0" smtClean="0"/>
              <a:t>существовали </a:t>
            </a:r>
            <a:r>
              <a:rPr lang="ru-RU" dirty="0" smtClean="0"/>
              <a:t>с 1992 года по 2006 год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 1 января 2007 </a:t>
            </a:r>
            <a:r>
              <a:rPr lang="ru-RU" dirty="0" smtClean="0"/>
              <a:t>года, в </a:t>
            </a:r>
            <a:r>
              <a:rPr lang="ru-RU" dirty="0" smtClean="0"/>
              <a:t>результате объединения Красноярского края, Таймырского (Долгано-Ненецкого) автономного округа и Эвенкийского автономного </a:t>
            </a:r>
            <a:r>
              <a:rPr lang="ru-RU" dirty="0" smtClean="0"/>
              <a:t>округа,  </a:t>
            </a:r>
            <a:r>
              <a:rPr lang="ru-RU" dirty="0" smtClean="0"/>
              <a:t>Таймырский (Долгано-Ненецкий) автономный округ и Эвенкийский автономный округ вошли в состав объединенного Красноярского края в качестве муниципальных районов.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Историческая справка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285860"/>
            <a:ext cx="266701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7"/>
            <a:ext cx="1571636" cy="288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929066"/>
            <a:ext cx="3786214" cy="26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857628"/>
            <a:ext cx="266701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Таймырский (</a:t>
            </a:r>
            <a:r>
              <a:rPr lang="ru-RU" dirty="0" err="1" smtClean="0"/>
              <a:t>Долгано</a:t>
            </a:r>
            <a:r>
              <a:rPr lang="ru-RU" dirty="0" smtClean="0"/>
              <a:t> Ненецкий) автономный округ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302085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428992" y="1571612"/>
            <a:ext cx="5429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Дата образования - 1930 год</a:t>
            </a:r>
            <a:endParaRPr lang="ru-RU" dirty="0"/>
          </a:p>
          <a:p>
            <a:r>
              <a:rPr lang="ru-RU" b="1" dirty="0"/>
              <a:t>Административный центр -</a:t>
            </a:r>
            <a:r>
              <a:rPr lang="ru-RU" dirty="0"/>
              <a:t> город Дудинка (31,8 тыс. жителей)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2643181"/>
            <a:ext cx="55007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Историческая справка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Начало освоения территории - эпоха неолита. Начиная с XVII века, Енисейский Север осваивается русскими служилыми, промышленными и торговыми людьми, затем присоединяется к России.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Таймырский (Долгано-Ненецкий) автономный округ образован 10 декабря 1930 г. постановлением ВЦИК в составе Красноярского края. До этого Таймыр входил в Енисейскую губернию с административным центром в Иркутске. Как субъект Российской Федерации существует с 1992 года.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000489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5543560" cy="301924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Население </a:t>
            </a:r>
            <a:r>
              <a:rPr lang="ru-RU" dirty="0" smtClean="0"/>
              <a:t>– 44,3 тыс. чел. </a:t>
            </a:r>
            <a:endParaRPr lang="ru-RU" dirty="0" smtClean="0"/>
          </a:p>
          <a:p>
            <a:r>
              <a:rPr lang="ru-RU" dirty="0" smtClean="0"/>
              <a:t>Национальная </a:t>
            </a:r>
            <a:r>
              <a:rPr lang="ru-RU" dirty="0" smtClean="0"/>
              <a:t>структура населения </a:t>
            </a:r>
            <a:r>
              <a:rPr lang="ru-RU" dirty="0" smtClean="0"/>
              <a:t>– </a:t>
            </a:r>
          </a:p>
          <a:p>
            <a:pPr>
              <a:buNone/>
            </a:pPr>
            <a:r>
              <a:rPr lang="ru-RU" dirty="0" smtClean="0"/>
              <a:t>110 </a:t>
            </a:r>
            <a:r>
              <a:rPr lang="ru-RU" dirty="0" smtClean="0"/>
              <a:t>национальностей:</a:t>
            </a:r>
            <a:br>
              <a:rPr lang="ru-RU" dirty="0" smtClean="0"/>
            </a:br>
            <a:r>
              <a:rPr lang="ru-RU" dirty="0" smtClean="0"/>
              <a:t>- русские – 67,1%;</a:t>
            </a:r>
            <a:br>
              <a:rPr lang="ru-RU" dirty="0" smtClean="0"/>
            </a:br>
            <a:r>
              <a:rPr lang="ru-RU" dirty="0" smtClean="0"/>
              <a:t>- долганы – 8,8%;</a:t>
            </a:r>
            <a:br>
              <a:rPr lang="ru-RU" dirty="0" smtClean="0"/>
            </a:br>
            <a:r>
              <a:rPr lang="ru-RU" dirty="0" smtClean="0"/>
              <a:t>- украинцы – 8,6%;</a:t>
            </a:r>
            <a:br>
              <a:rPr lang="ru-RU" dirty="0" smtClean="0"/>
            </a:br>
            <a:r>
              <a:rPr lang="ru-RU" dirty="0" smtClean="0"/>
              <a:t>- ненцы – 4,4%;</a:t>
            </a:r>
            <a:br>
              <a:rPr lang="ru-RU" dirty="0" smtClean="0"/>
            </a:br>
            <a:r>
              <a:rPr lang="ru-RU" dirty="0" smtClean="0"/>
              <a:t>- нганасаны – 1,5%;</a:t>
            </a:r>
            <a:br>
              <a:rPr lang="ru-RU" dirty="0" smtClean="0"/>
            </a:br>
            <a:r>
              <a:rPr lang="ru-RU" dirty="0" smtClean="0"/>
              <a:t>- другие национальности – 9,6%.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Население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142984"/>
            <a:ext cx="3209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714884"/>
            <a:ext cx="2571768" cy="174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500570"/>
            <a:ext cx="3286148" cy="223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714884"/>
            <a:ext cx="2672462" cy="189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00364" y="1481329"/>
            <a:ext cx="5686436" cy="280492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Таймырский автономный округ – один из наименее развитых в социально-экономическом отношении субъект Российской Федерации с момента его образования по всем </a:t>
            </a:r>
            <a:r>
              <a:rPr lang="ru-RU" dirty="0" smtClean="0"/>
              <a:t>экономическим </a:t>
            </a:r>
            <a:r>
              <a:rPr lang="ru-RU" dirty="0" smtClean="0"/>
              <a:t>показателям. </a:t>
            </a:r>
            <a:r>
              <a:rPr lang="ru-RU" dirty="0" smtClean="0"/>
              <a:t>Около </a:t>
            </a:r>
            <a:r>
              <a:rPr lang="ru-RU" dirty="0" smtClean="0"/>
              <a:t>80% предприятий убыточны, что обусловлено высокой стоимостью транспортировки грузов, зависимостью от поставок горюче-смазочных, строительных материалов и авиатоплива.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Экономика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14818"/>
            <a:ext cx="3571872" cy="23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357694"/>
            <a:ext cx="4150142" cy="21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2857520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481329"/>
            <a:ext cx="6858048" cy="2519175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Основные отрасли промышленности - пищевая (хлебопекарная, рыбная), топливная (угольная) промышленности, электроэнергетика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</a:t>
            </a:r>
            <a:r>
              <a:rPr lang="ru-RU" dirty="0" smtClean="0"/>
              <a:t>территории округа практически нет крупных промышленных и сельскохозяйственных объектов. </a:t>
            </a:r>
            <a:endParaRPr lang="ru-RU" dirty="0" smtClean="0"/>
          </a:p>
          <a:p>
            <a:r>
              <a:rPr lang="ru-RU" dirty="0" smtClean="0"/>
              <a:t>Самое </a:t>
            </a:r>
            <a:r>
              <a:rPr lang="ru-RU" dirty="0" smtClean="0"/>
              <a:t>крупное промышленное предприятие - шахта «</a:t>
            </a:r>
            <a:r>
              <a:rPr lang="ru-RU" dirty="0" err="1" smtClean="0"/>
              <a:t>Котуй</a:t>
            </a:r>
            <a:r>
              <a:rPr lang="ru-RU" dirty="0" smtClean="0"/>
              <a:t>» в </a:t>
            </a:r>
            <a:r>
              <a:rPr lang="ru-RU" dirty="0" err="1" smtClean="0"/>
              <a:t>Хатангском</a:t>
            </a:r>
            <a:r>
              <a:rPr lang="ru-RU" dirty="0" smtClean="0"/>
              <a:t> районе. Её задача – обеспечивать углем все потребности, как района, так и в восточной части округа. </a:t>
            </a:r>
          </a:p>
          <a:p>
            <a:r>
              <a:rPr lang="ru-RU" dirty="0" smtClean="0"/>
              <a:t>В </a:t>
            </a:r>
            <a:r>
              <a:rPr lang="ru-RU" dirty="0" smtClean="0"/>
              <a:t>округе предпринимаются шаги по наращиванию собственно экономического потенциала за счет использования минерально-сырьевой базы, добычи нефти, газа, алмазов.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Промышленность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714356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143380"/>
            <a:ext cx="3786215" cy="231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2857496"/>
            <a:ext cx="1785950" cy="134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357694"/>
            <a:ext cx="3369348" cy="223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000496" y="1481329"/>
            <a:ext cx="4686304" cy="266205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сельском хозяйстве автономного округа преобладают оленеводство, клеточное звероводство (</a:t>
            </a:r>
            <a:r>
              <a:rPr lang="ru-RU" dirty="0" err="1" smtClean="0"/>
              <a:t>голубой</a:t>
            </a:r>
            <a:r>
              <a:rPr lang="ru-RU" dirty="0" smtClean="0"/>
              <a:t> песец, серебристо-черная лисица), пушной промысел. Слабо развито молочно-мясное животноводство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Сельское </a:t>
            </a:r>
            <a:r>
              <a:rPr lang="ru-RU" dirty="0" smtClean="0"/>
              <a:t>хозяйство - основной вид трудовой деятельности коренных малочисленных народов Севера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Основные </a:t>
            </a:r>
            <a:r>
              <a:rPr lang="ru-RU" dirty="0" smtClean="0"/>
              <a:t>направления деятельности сельскохозяйственных предприятий - добыча и реализация рыбы и мяса домашнего и дикого </a:t>
            </a:r>
            <a:r>
              <a:rPr lang="ru-RU" dirty="0" smtClean="0"/>
              <a:t>оленя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Сельское хозяйство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3071834" cy="245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071942"/>
            <a:ext cx="3357586" cy="237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286256"/>
            <a:ext cx="277141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429132"/>
            <a:ext cx="221821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Эвенкийский автономный округ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29024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357554" y="1357298"/>
            <a:ext cx="5429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Дата образования - 1930 год.</a:t>
            </a:r>
            <a:endParaRPr lang="ru-RU" dirty="0"/>
          </a:p>
          <a:p>
            <a:r>
              <a:rPr lang="ru-RU" b="1" dirty="0"/>
              <a:t>Административный центр -</a:t>
            </a:r>
            <a:r>
              <a:rPr lang="ru-RU" dirty="0"/>
              <a:t> поселок городского типа Тура (5,1 тыс. чел.).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2333685"/>
            <a:ext cx="57864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Заселение человеком долины Нижней Тунгуски происходило во II тыс. до н.э. - I тыс. н.э. </a:t>
            </a:r>
            <a:r>
              <a:rPr lang="ru-RU" dirty="0" smtClean="0"/>
              <a:t>Предки </a:t>
            </a:r>
            <a:r>
              <a:rPr lang="ru-RU" dirty="0"/>
              <a:t>коренного народа – эвенков (ранее их называли тунгусами) – стали осваивать современную территорию округа в XI-XII вв. В 1-й половине XVII в. территория современной Эвенкии включена в состав России. Эвенкийский национальный округ образован на территории Красноярского края 10 декабря 1930 года и являлся частью </a:t>
            </a:r>
            <a:r>
              <a:rPr lang="ru-RU" dirty="0" err="1"/>
              <a:t>Восточно-Сибирского</a:t>
            </a:r>
            <a:r>
              <a:rPr lang="ru-RU" dirty="0"/>
              <a:t> края. С 1992 года переименован в Эвенкийский автономный округ и существует как самостоятельный субъект Федерации, оставаясь в административно-территориальном отношении частью Красноярского края.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295957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6257940" cy="323355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Общая численность - 18,2 тыс. чел. </a:t>
            </a:r>
            <a:endParaRPr lang="ru-RU" dirty="0" smtClean="0"/>
          </a:p>
          <a:p>
            <a:r>
              <a:rPr lang="ru-RU" dirty="0" smtClean="0"/>
              <a:t>Удельный </a:t>
            </a:r>
            <a:r>
              <a:rPr lang="ru-RU" dirty="0" smtClean="0"/>
              <a:t>вес в общей численности населения:</a:t>
            </a:r>
            <a:br>
              <a:rPr lang="ru-RU" dirty="0" smtClean="0"/>
            </a:br>
            <a:r>
              <a:rPr lang="ru-RU" dirty="0" smtClean="0"/>
              <a:t>Городское население – 28,3%;</a:t>
            </a:r>
            <a:br>
              <a:rPr lang="ru-RU" dirty="0" smtClean="0"/>
            </a:br>
            <a:r>
              <a:rPr lang="ru-RU" dirty="0" smtClean="0"/>
              <a:t>Сельское население – 71,7%;</a:t>
            </a:r>
            <a:br>
              <a:rPr lang="ru-RU" dirty="0" smtClean="0"/>
            </a:br>
            <a:r>
              <a:rPr lang="ru-RU" dirty="0" smtClean="0"/>
              <a:t>Мужчины - 47,1%;</a:t>
            </a:r>
            <a:br>
              <a:rPr lang="ru-RU" dirty="0" smtClean="0"/>
            </a:br>
            <a:r>
              <a:rPr lang="ru-RU" dirty="0" smtClean="0"/>
              <a:t>Женщины – 52,9%.</a:t>
            </a:r>
            <a:br>
              <a:rPr lang="ru-RU" dirty="0" smtClean="0"/>
            </a:br>
            <a:r>
              <a:rPr lang="ru-RU" dirty="0" smtClean="0"/>
              <a:t>Национальная структура населения </a:t>
            </a:r>
            <a:r>
              <a:rPr lang="ru-RU" dirty="0" smtClean="0"/>
              <a:t>-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русские - 67,5%;</a:t>
            </a:r>
            <a:br>
              <a:rPr lang="ru-RU" dirty="0" smtClean="0"/>
            </a:br>
            <a:r>
              <a:rPr lang="ru-RU" dirty="0" smtClean="0"/>
              <a:t>- эвенки – 14,0%;</a:t>
            </a:r>
            <a:br>
              <a:rPr lang="ru-RU" dirty="0" smtClean="0"/>
            </a:br>
            <a:r>
              <a:rPr lang="ru-RU" dirty="0" smtClean="0"/>
              <a:t>- украинцы - 5,3%;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саха</a:t>
            </a:r>
            <a:r>
              <a:rPr lang="ru-RU" dirty="0" smtClean="0"/>
              <a:t> (якуты) - 3,8%;</a:t>
            </a:r>
            <a:br>
              <a:rPr lang="ru-RU" dirty="0" smtClean="0"/>
            </a:br>
            <a:r>
              <a:rPr lang="ru-RU" dirty="0" smtClean="0"/>
              <a:t>- другие национальности - 9,4%.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Население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857232"/>
            <a:ext cx="283650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786058"/>
            <a:ext cx="29487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4429132"/>
            <a:ext cx="3643338" cy="223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86116" y="1481329"/>
            <a:ext cx="5400684" cy="26620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Основные отрасли промышленности: топливная, электроэнергетика, пищевая, лесная, деревообрабатывающая и целлюлозно-бумажная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 smtClean="0"/>
              <a:t>сельском хозяйстве преобладают оленеводство, рыболовство, звероводство. Развит пушной промысел. </a:t>
            </a:r>
            <a:endParaRPr lang="ru-RU" dirty="0" smtClean="0"/>
          </a:p>
          <a:p>
            <a:r>
              <a:rPr lang="ru-RU" dirty="0" smtClean="0"/>
              <a:t>Кроме </a:t>
            </a:r>
            <a:r>
              <a:rPr lang="ru-RU" dirty="0" smtClean="0"/>
              <a:t>того, занимаются скотоводством молочного направления.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Экономика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2928958" cy="290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14818"/>
            <a:ext cx="320042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857628"/>
            <a:ext cx="258492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14290"/>
            <a:ext cx="2071702" cy="141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6763" y="4714884"/>
            <a:ext cx="2514851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144</TotalTime>
  <Words>305</Words>
  <Application>Microsoft Office PowerPoint</Application>
  <PresentationFormat>Экран (4:3)</PresentationFormat>
  <Paragraphs>43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Открытая</vt:lpstr>
      <vt:lpstr>85- летие образования Таймыра и Эвенкии.</vt:lpstr>
      <vt:lpstr>Таймырский (Долгано Ненецкий) автономный округ</vt:lpstr>
      <vt:lpstr>Население</vt:lpstr>
      <vt:lpstr>Экономика</vt:lpstr>
      <vt:lpstr>Промышленность</vt:lpstr>
      <vt:lpstr>Сельское хозяйство</vt:lpstr>
      <vt:lpstr>Эвенкийский автономный округ</vt:lpstr>
      <vt:lpstr>Население</vt:lpstr>
      <vt:lpstr>Экономика</vt:lpstr>
      <vt:lpstr>Промышленность</vt:lpstr>
      <vt:lpstr>Сельское хозяйство</vt:lpstr>
      <vt:lpstr>Историческая справка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85- летие образования Таймыра и Эвенкии.</dc:title>
  <dc:creator>Admin</dc:creator>
  <cp:lastModifiedBy>Admin</cp:lastModifiedBy>
  <cp:revision>23</cp:revision>
  <dcterms:created xsi:type="dcterms:W3CDTF">2015-11-26T15:32:41Z</dcterms:created>
  <dcterms:modified xsi:type="dcterms:W3CDTF">2015-11-26T17:57:24Z</dcterms:modified>
</cp:coreProperties>
</file>